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258" y="8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-1" y="1797694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357118" y="2262731"/>
              <a:ext cx="2448547" cy="463798"/>
              <a:chOff x="346216" y="2263155"/>
              <a:chExt cx="2448547" cy="463798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35003" y="2263155"/>
                <a:ext cx="21912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2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346216" y="2434565"/>
                <a:ext cx="244854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3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3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3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3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3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300" b="1" dirty="0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300" b="1" dirty="0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が対象</a:t>
                </a:r>
                <a:endParaRPr kumimoji="1" lang="ja-JP" altLang="en-US" sz="13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 dirty="0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 dirty="0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 dirty="0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25901" y="2343472"/>
              <a:ext cx="2217824" cy="3577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altLang="ja-JP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1</a:t>
              </a:r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時間</a:t>
              </a:r>
              <a:r>
                <a:rPr lang="en-US" altLang="ja-JP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300</a:t>
              </a:r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円で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411260" y="2592500"/>
            <a:ext cx="2260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紀美野町民は満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歳到達後の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月</a:t>
            </a:r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31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日まで対象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85246" y="633000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6049D3-14E0-FFE3-00E0-F8BDF29835EF}"/>
              </a:ext>
            </a:extLst>
          </p:cNvPr>
          <p:cNvSpPr txBox="1"/>
          <p:nvPr/>
        </p:nvSpPr>
        <p:spPr>
          <a:xfrm>
            <a:off x="4867071" y="2584673"/>
            <a:ext cx="233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紀美野町民が町内施設を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利用する場合は無料</a:t>
            </a:r>
            <a:endParaRPr kumimoji="1" lang="ja-JP" altLang="en-US" sz="1200" b="1" dirty="0">
              <a:solidFill>
                <a:srgbClr val="0070C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278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和歌山県 紀美野町 子育て推進課​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178689" y="9563864"/>
            <a:ext cx="2892138" cy="534593"/>
            <a:chOff x="178689" y="9563864"/>
            <a:chExt cx="2892138" cy="534593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073-489-9966</a:t>
              </a:r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78689" y="9867625"/>
              <a:ext cx="28921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15</a:t>
              </a:r>
              <a:r>
                <a:rPr lang="ja-JP" altLang="en-US" sz="9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9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2C111831D13546A87C79D4C0AC8653" ma:contentTypeVersion="10" ma:contentTypeDescription="新しいドキュメントを作成します。" ma:contentTypeScope="" ma:versionID="dca45309556819208ec28609e9f938f5">
  <xsd:schema xmlns:xsd="http://www.w3.org/2001/XMLSchema" xmlns:xs="http://www.w3.org/2001/XMLSchema" xmlns:p="http://schemas.microsoft.com/office/2006/metadata/properties" xmlns:ns2="90b7413f-4196-49f5-ba91-e3c50099d1f2" targetNamespace="http://schemas.microsoft.com/office/2006/metadata/properties" ma:root="true" ma:fieldsID="d05b6cdc865a3d8bb9bcde8235a1acfe" ns2:_="">
    <xsd:import namespace="90b7413f-4196-49f5-ba91-e3c50099d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413f-4196-49f5-ba91-e3c50099d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b7413f-4196-49f5-ba91-e3c50099d1f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FC35F-3CF3-4E40-BBAB-962333217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413f-4196-49f5-ba91-e3c50099d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2822D-EFAF-4A92-87BD-F5337DEB1A07}">
  <ds:schemaRefs>
    <ds:schemaRef ds:uri="http://purl.org/dc/dcmitype/"/>
    <ds:schemaRef ds:uri="90b7413f-4196-49f5-ba91-e3c50099d1f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369</Words>
  <Application>Microsoft Office PowerPoint</Application>
  <PresentationFormat>ユーザー設定</PresentationFormat>
  <Paragraphs>28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2026-02-04T04:34:41Z</dcterms:created>
  <dcterms:modified xsi:type="dcterms:W3CDTF">2026-04-06T03:51:12Z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